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97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tr-TR" smtClean="0"/>
              <a:t>Asıl alt başlık stilini düzenlemek için tıklatın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C7049-7D3D-4F02-A048-F8707DF56E72}" type="datetimeFigureOut">
              <a:rPr lang="tr-TR"/>
              <a:pPr>
                <a:defRPr/>
              </a:pPr>
              <a:t>21.10.2010</a:t>
            </a:fld>
            <a:endParaRPr lang="tr-TR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116163-1D56-48E6-BF5F-15F04B762BC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DF2152-82AC-47DB-B03A-2820872EB2EB}" type="datetimeFigureOut">
              <a:rPr lang="tr-TR"/>
              <a:pPr>
                <a:defRPr/>
              </a:pPr>
              <a:t>21.10.2010</a:t>
            </a:fld>
            <a:endParaRPr lang="tr-TR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6C37B2-E6BA-4A09-8F4D-2FE08395B80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AB831F-E585-4530-9D4A-52E4F77B1980}" type="datetimeFigureOut">
              <a:rPr lang="tr-TR"/>
              <a:pPr>
                <a:defRPr/>
              </a:pPr>
              <a:t>21.10.2010</a:t>
            </a:fld>
            <a:endParaRPr lang="tr-TR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505948-6DC2-4DF2-B18A-AF6D1EC19F5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2F01D-342D-45C9-A309-F1CFAFC2FB7E}" type="datetimeFigureOut">
              <a:rPr lang="tr-TR"/>
              <a:pPr>
                <a:defRPr/>
              </a:pPr>
              <a:t>21.10.2010</a:t>
            </a:fld>
            <a:endParaRPr lang="tr-TR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7C4D58-FD6E-4D93-A96F-6D0CC907BC5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A9B00C-1034-4B8E-9513-680D0DB800DC}" type="datetimeFigureOut">
              <a:rPr lang="tr-TR"/>
              <a:pPr>
                <a:defRPr/>
              </a:pPr>
              <a:t>21.10.2010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046283-DD52-4006-BC06-EA1A3A295FB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B3C6D0-2673-4887-A9E2-B2C19F247736}" type="datetimeFigureOut">
              <a:rPr lang="tr-TR"/>
              <a:pPr>
                <a:defRPr/>
              </a:pPr>
              <a:t>21.10.2010</a:t>
            </a:fld>
            <a:endParaRPr lang="tr-TR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190B3-8326-478F-BC29-3936BB7E72F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CC09A-A2C4-47D4-8BD2-25B0F08FB6A3}" type="datetimeFigureOut">
              <a:rPr lang="tr-TR"/>
              <a:pPr>
                <a:defRPr/>
              </a:pPr>
              <a:t>21.10.2010</a:t>
            </a:fld>
            <a:endParaRPr lang="tr-TR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01BD8C-3F09-40A8-994A-6E535BDB44A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35299F-9306-46E4-9328-327C178A6966}" type="datetimeFigureOut">
              <a:rPr lang="tr-TR"/>
              <a:pPr>
                <a:defRPr/>
              </a:pPr>
              <a:t>21.10.2010</a:t>
            </a:fld>
            <a:endParaRPr lang="tr-TR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156A5-7A89-44D1-B0D3-E6B46F3C23E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13B31F-8AEF-43EF-9D19-0F354D5CAAE1}" type="datetimeFigureOut">
              <a:rPr lang="tr-TR"/>
              <a:pPr>
                <a:defRPr/>
              </a:pPr>
              <a:t>21.10.2010</a:t>
            </a:fld>
            <a:endParaRPr lang="tr-TR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C3EE10-11EB-49A1-9D5F-4E3B9FE28C3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62833-FF4F-483F-A64E-31D69D89B959}" type="datetimeFigureOut">
              <a:rPr lang="tr-TR"/>
              <a:pPr>
                <a:defRPr/>
              </a:pPr>
              <a:t>21.10.2010</a:t>
            </a:fld>
            <a:endParaRPr lang="tr-TR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8BD03-506E-42BE-AFE2-5717C7E2680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tr-TR" noProof="0" smtClean="0"/>
              <a:t>Resim eklemek için simgeyi tıklatın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437E31-6037-417A-A466-158412FA7027}" type="datetimeFigureOut">
              <a:rPr lang="tr-TR"/>
              <a:pPr>
                <a:defRPr/>
              </a:pPr>
              <a:t>21.10.2010</a:t>
            </a:fld>
            <a:endParaRPr lang="tr-TR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941DFF-D1CF-4430-9906-8F296E6E661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  <a:endParaRPr lang="en-US" smtClean="0"/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3C94A08-E110-49A7-907B-1AA630702178}" type="datetimeFigureOut">
              <a:rPr lang="tr-TR"/>
              <a:pPr>
                <a:defRPr/>
              </a:pPr>
              <a:t>21.10.2010</a:t>
            </a:fld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17C93C9-EACF-4D01-8502-0F6D067DC86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7" r:id="rId2"/>
    <p:sldLayoutId id="2147483709" r:id="rId3"/>
    <p:sldLayoutId id="2147483706" r:id="rId4"/>
    <p:sldLayoutId id="2147483705" r:id="rId5"/>
    <p:sldLayoutId id="2147483704" r:id="rId6"/>
    <p:sldLayoutId id="2147483703" r:id="rId7"/>
    <p:sldLayoutId id="2147483702" r:id="rId8"/>
    <p:sldLayoutId id="2147483710" r:id="rId9"/>
    <p:sldLayoutId id="2147483701" r:id="rId10"/>
    <p:sldLayoutId id="2147483700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539552" y="2708920"/>
            <a:ext cx="7851648" cy="18288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r-TR" dirty="0" smtClean="0">
                <a:solidFill>
                  <a:schemeClr val="tx1"/>
                </a:solidFill>
              </a:rPr>
              <a:t>En Yakın Onluğa Yuvarlama</a:t>
            </a:r>
            <a:endParaRPr lang="tr-TR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8000" dirty="0" smtClean="0">
                <a:solidFill>
                  <a:schemeClr val="tx1"/>
                </a:solidFill>
              </a:rPr>
              <a:t>914</a:t>
            </a:r>
            <a:endParaRPr lang="tr-TR" sz="8000" dirty="0">
              <a:solidFill>
                <a:schemeClr val="tx1"/>
              </a:solidFill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>
            <a:off x="611560" y="3810000"/>
            <a:ext cx="8136904" cy="0"/>
          </a:xfrm>
          <a:prstGeom prst="straightConnector1">
            <a:avLst/>
          </a:prstGeom>
          <a:ln w="92075">
            <a:solidFill>
              <a:schemeClr val="bg1"/>
            </a:solidFill>
            <a:headEnd type="arrow"/>
            <a:tailEnd type="arrow"/>
          </a:ln>
          <a:effectLst>
            <a:glow rad="127000">
              <a:schemeClr val="tx1"/>
            </a:glow>
            <a:outerShdw blurRad="50800" dist="50800"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Bağlayıcı 10"/>
          <p:cNvCxnSpPr/>
          <p:nvPr/>
        </p:nvCxnSpPr>
        <p:spPr>
          <a:xfrm>
            <a:off x="1258888" y="4149725"/>
            <a:ext cx="0" cy="358775"/>
          </a:xfrm>
          <a:prstGeom prst="line">
            <a:avLst/>
          </a:prstGeom>
          <a:ln w="730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Metin kutusu 11"/>
          <p:cNvSpPr txBox="1"/>
          <p:nvPr/>
        </p:nvSpPr>
        <p:spPr>
          <a:xfrm>
            <a:off x="755650" y="4724400"/>
            <a:ext cx="9366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>
                <a:latin typeface="+mj-lt"/>
                <a:cs typeface="+mn-cs"/>
              </a:rPr>
              <a:t>910</a:t>
            </a:r>
            <a:endParaRPr lang="tr-TR" sz="2800" dirty="0">
              <a:latin typeface="+mj-lt"/>
              <a:cs typeface="+mn-cs"/>
            </a:endParaRPr>
          </a:p>
        </p:txBody>
      </p:sp>
      <p:cxnSp>
        <p:nvCxnSpPr>
          <p:cNvPr id="13" name="Düz Bağlayıcı 12"/>
          <p:cNvCxnSpPr/>
          <p:nvPr/>
        </p:nvCxnSpPr>
        <p:spPr>
          <a:xfrm>
            <a:off x="8243888" y="4149725"/>
            <a:ext cx="0" cy="358775"/>
          </a:xfrm>
          <a:prstGeom prst="line">
            <a:avLst/>
          </a:prstGeom>
          <a:ln w="730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Metin kutusu 13"/>
          <p:cNvSpPr txBox="1"/>
          <p:nvPr/>
        </p:nvSpPr>
        <p:spPr>
          <a:xfrm>
            <a:off x="7812088" y="4610100"/>
            <a:ext cx="93662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>
                <a:latin typeface="+mj-lt"/>
                <a:cs typeface="+mn-cs"/>
              </a:rPr>
              <a:t>920</a:t>
            </a:r>
            <a:endParaRPr lang="tr-TR" sz="2800" dirty="0">
              <a:latin typeface="+mj-lt"/>
              <a:cs typeface="+mn-cs"/>
            </a:endParaRPr>
          </a:p>
        </p:txBody>
      </p:sp>
      <p:cxnSp>
        <p:nvCxnSpPr>
          <p:cNvPr id="16" name="Düz Bağlayıcı 15"/>
          <p:cNvCxnSpPr/>
          <p:nvPr/>
        </p:nvCxnSpPr>
        <p:spPr>
          <a:xfrm>
            <a:off x="190817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Düz Bağlayıcı 17"/>
          <p:cNvCxnSpPr/>
          <p:nvPr/>
        </p:nvCxnSpPr>
        <p:spPr>
          <a:xfrm>
            <a:off x="255587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Düz Bağlayıcı 18"/>
          <p:cNvCxnSpPr/>
          <p:nvPr/>
        </p:nvCxnSpPr>
        <p:spPr>
          <a:xfrm>
            <a:off x="320357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Düz Bağlayıcı 19"/>
          <p:cNvCxnSpPr/>
          <p:nvPr/>
        </p:nvCxnSpPr>
        <p:spPr>
          <a:xfrm>
            <a:off x="385127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Düz Bağlayıcı 20"/>
          <p:cNvCxnSpPr/>
          <p:nvPr/>
        </p:nvCxnSpPr>
        <p:spPr>
          <a:xfrm>
            <a:off x="4500563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Düz Bağlayıcı 21"/>
          <p:cNvCxnSpPr/>
          <p:nvPr/>
        </p:nvCxnSpPr>
        <p:spPr>
          <a:xfrm>
            <a:off x="5219700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Düz Bağlayıcı 22"/>
          <p:cNvCxnSpPr/>
          <p:nvPr/>
        </p:nvCxnSpPr>
        <p:spPr>
          <a:xfrm>
            <a:off x="594042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Düz Bağlayıcı 23"/>
          <p:cNvCxnSpPr/>
          <p:nvPr/>
        </p:nvCxnSpPr>
        <p:spPr>
          <a:xfrm>
            <a:off x="680402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Düz Bağlayıcı 24"/>
          <p:cNvCxnSpPr/>
          <p:nvPr/>
        </p:nvCxnSpPr>
        <p:spPr>
          <a:xfrm>
            <a:off x="7596188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Metin kutusu 26"/>
          <p:cNvSpPr txBox="1"/>
          <p:nvPr/>
        </p:nvSpPr>
        <p:spPr>
          <a:xfrm>
            <a:off x="3347864" y="4509120"/>
            <a:ext cx="1080120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dirty="0">
                <a:solidFill>
                  <a:srgbClr val="FF0000"/>
                </a:solidFill>
                <a:latin typeface="+mj-lt"/>
                <a:cs typeface="+mn-cs"/>
              </a:rPr>
              <a:t> </a:t>
            </a:r>
            <a:r>
              <a:rPr lang="tr-TR" sz="4000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50800" dist="50800" sx="1000" sy="1000" algn="ctr" rotWithShape="0">
                    <a:srgbClr val="000000"/>
                  </a:outerShdw>
                </a:effectLst>
                <a:latin typeface="+mj-lt"/>
                <a:cs typeface="+mn-cs"/>
              </a:rPr>
              <a:t>914</a:t>
            </a:r>
            <a:endParaRPr lang="tr-TR" sz="4000" dirty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outerShdw blurRad="50800" dist="50800" sx="1000" sy="1000" algn="ctr" rotWithShape="0">
                  <a:srgbClr val="000000"/>
                </a:outerShdw>
              </a:effectLst>
              <a:latin typeface="+mj-lt"/>
              <a:cs typeface="+mn-cs"/>
            </a:endParaRPr>
          </a:p>
        </p:txBody>
      </p:sp>
      <p:sp>
        <p:nvSpPr>
          <p:cNvPr id="28" name="Yay 27"/>
          <p:cNvSpPr/>
          <p:nvPr/>
        </p:nvSpPr>
        <p:spPr>
          <a:xfrm rot="8662491">
            <a:off x="1270000" y="3074988"/>
            <a:ext cx="2570163" cy="2724150"/>
          </a:xfrm>
          <a:prstGeom prst="arc">
            <a:avLst>
              <a:gd name="adj1" fmla="val 15019591"/>
              <a:gd name="adj2" fmla="val 0"/>
            </a:avLst>
          </a:prstGeom>
          <a:noFill/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9" name="Metin kutusu 28"/>
          <p:cNvSpPr txBox="1"/>
          <p:nvPr/>
        </p:nvSpPr>
        <p:spPr>
          <a:xfrm>
            <a:off x="1835150" y="5805488"/>
            <a:ext cx="5761038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800" dirty="0">
                <a:latin typeface="+mj-lt"/>
                <a:cs typeface="+mn-cs"/>
              </a:rPr>
              <a:t>Yaklaşık 910 </a:t>
            </a:r>
            <a:endParaRPr lang="tr-TR" sz="4800" dirty="0">
              <a:latin typeface="+mj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8000" dirty="0" smtClean="0">
                <a:solidFill>
                  <a:schemeClr val="tx1"/>
                </a:solidFill>
              </a:rPr>
              <a:t>355</a:t>
            </a:r>
            <a:endParaRPr lang="tr-TR" sz="8000" dirty="0">
              <a:solidFill>
                <a:schemeClr val="tx1"/>
              </a:solidFill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>
            <a:off x="611560" y="3810000"/>
            <a:ext cx="8136904" cy="0"/>
          </a:xfrm>
          <a:prstGeom prst="straightConnector1">
            <a:avLst/>
          </a:prstGeom>
          <a:ln w="92075">
            <a:solidFill>
              <a:schemeClr val="bg1"/>
            </a:solidFill>
            <a:headEnd type="arrow"/>
            <a:tailEnd type="arrow"/>
          </a:ln>
          <a:effectLst>
            <a:glow rad="127000">
              <a:schemeClr val="tx1"/>
            </a:glow>
            <a:outerShdw blurRad="50800" dist="50800"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Bağlayıcı 10"/>
          <p:cNvCxnSpPr/>
          <p:nvPr/>
        </p:nvCxnSpPr>
        <p:spPr>
          <a:xfrm>
            <a:off x="1258888" y="4149725"/>
            <a:ext cx="0" cy="358775"/>
          </a:xfrm>
          <a:prstGeom prst="line">
            <a:avLst/>
          </a:prstGeom>
          <a:ln w="730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Metin kutusu 11"/>
          <p:cNvSpPr txBox="1"/>
          <p:nvPr/>
        </p:nvSpPr>
        <p:spPr>
          <a:xfrm>
            <a:off x="827088" y="4724400"/>
            <a:ext cx="86518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>
                <a:latin typeface="+mj-lt"/>
                <a:cs typeface="+mn-cs"/>
              </a:rPr>
              <a:t>350</a:t>
            </a:r>
            <a:endParaRPr lang="tr-TR" sz="2800" dirty="0">
              <a:latin typeface="+mj-lt"/>
              <a:cs typeface="+mn-cs"/>
            </a:endParaRPr>
          </a:p>
        </p:txBody>
      </p:sp>
      <p:cxnSp>
        <p:nvCxnSpPr>
          <p:cNvPr id="13" name="Düz Bağlayıcı 12"/>
          <p:cNvCxnSpPr/>
          <p:nvPr/>
        </p:nvCxnSpPr>
        <p:spPr>
          <a:xfrm>
            <a:off x="8243888" y="4149725"/>
            <a:ext cx="0" cy="358775"/>
          </a:xfrm>
          <a:prstGeom prst="line">
            <a:avLst/>
          </a:prstGeom>
          <a:ln w="730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Metin kutusu 13"/>
          <p:cNvSpPr txBox="1"/>
          <p:nvPr/>
        </p:nvSpPr>
        <p:spPr>
          <a:xfrm>
            <a:off x="7596188" y="4610100"/>
            <a:ext cx="93662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>
                <a:latin typeface="+mj-lt"/>
                <a:cs typeface="+mn-cs"/>
              </a:rPr>
              <a:t>360</a:t>
            </a:r>
            <a:endParaRPr lang="tr-TR" sz="2800" dirty="0">
              <a:latin typeface="+mj-lt"/>
              <a:cs typeface="+mn-cs"/>
            </a:endParaRPr>
          </a:p>
        </p:txBody>
      </p:sp>
      <p:cxnSp>
        <p:nvCxnSpPr>
          <p:cNvPr id="16" name="Düz Bağlayıcı 15"/>
          <p:cNvCxnSpPr/>
          <p:nvPr/>
        </p:nvCxnSpPr>
        <p:spPr>
          <a:xfrm>
            <a:off x="190817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Düz Bağlayıcı 17"/>
          <p:cNvCxnSpPr/>
          <p:nvPr/>
        </p:nvCxnSpPr>
        <p:spPr>
          <a:xfrm>
            <a:off x="255587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Düz Bağlayıcı 18"/>
          <p:cNvCxnSpPr/>
          <p:nvPr/>
        </p:nvCxnSpPr>
        <p:spPr>
          <a:xfrm>
            <a:off x="320357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Düz Bağlayıcı 19"/>
          <p:cNvCxnSpPr/>
          <p:nvPr/>
        </p:nvCxnSpPr>
        <p:spPr>
          <a:xfrm>
            <a:off x="385127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Düz Bağlayıcı 20"/>
          <p:cNvCxnSpPr/>
          <p:nvPr/>
        </p:nvCxnSpPr>
        <p:spPr>
          <a:xfrm>
            <a:off x="4500563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Düz Bağlayıcı 21"/>
          <p:cNvCxnSpPr/>
          <p:nvPr/>
        </p:nvCxnSpPr>
        <p:spPr>
          <a:xfrm>
            <a:off x="5219700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Düz Bağlayıcı 22"/>
          <p:cNvCxnSpPr/>
          <p:nvPr/>
        </p:nvCxnSpPr>
        <p:spPr>
          <a:xfrm>
            <a:off x="594042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Düz Bağlayıcı 23"/>
          <p:cNvCxnSpPr/>
          <p:nvPr/>
        </p:nvCxnSpPr>
        <p:spPr>
          <a:xfrm>
            <a:off x="680402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Düz Bağlayıcı 24"/>
          <p:cNvCxnSpPr/>
          <p:nvPr/>
        </p:nvCxnSpPr>
        <p:spPr>
          <a:xfrm>
            <a:off x="7596188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Metin kutusu 26"/>
          <p:cNvSpPr txBox="1"/>
          <p:nvPr/>
        </p:nvSpPr>
        <p:spPr>
          <a:xfrm>
            <a:off x="3923928" y="4572813"/>
            <a:ext cx="1080120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dirty="0">
                <a:solidFill>
                  <a:srgbClr val="FF0000"/>
                </a:solidFill>
                <a:latin typeface="+mj-lt"/>
                <a:cs typeface="+mn-cs"/>
              </a:rPr>
              <a:t> </a:t>
            </a:r>
            <a:r>
              <a:rPr lang="tr-TR" sz="4000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50800" dist="50800" sx="1000" sy="1000" algn="ctr" rotWithShape="0">
                    <a:srgbClr val="000000"/>
                  </a:outerShdw>
                </a:effectLst>
                <a:latin typeface="+mj-lt"/>
                <a:cs typeface="+mn-cs"/>
              </a:rPr>
              <a:t>355</a:t>
            </a:r>
            <a:endParaRPr lang="tr-TR" sz="4000" dirty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outerShdw blurRad="50800" dist="50800" sx="1000" sy="1000" algn="ctr" rotWithShape="0">
                  <a:srgbClr val="000000"/>
                </a:outerShdw>
              </a:effectLst>
              <a:latin typeface="+mj-lt"/>
              <a:cs typeface="+mn-cs"/>
            </a:endParaRPr>
          </a:p>
        </p:txBody>
      </p:sp>
      <p:sp>
        <p:nvSpPr>
          <p:cNvPr id="28" name="Yay 27"/>
          <p:cNvSpPr/>
          <p:nvPr/>
        </p:nvSpPr>
        <p:spPr>
          <a:xfrm rot="8662491">
            <a:off x="4754563" y="2695575"/>
            <a:ext cx="3235325" cy="3151188"/>
          </a:xfrm>
          <a:prstGeom prst="arc">
            <a:avLst>
              <a:gd name="adj1" fmla="val 15019591"/>
              <a:gd name="adj2" fmla="val 0"/>
            </a:avLst>
          </a:prstGeom>
          <a:noFill/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9" name="Metin kutusu 28"/>
          <p:cNvSpPr txBox="1"/>
          <p:nvPr/>
        </p:nvSpPr>
        <p:spPr>
          <a:xfrm>
            <a:off x="1835150" y="5805488"/>
            <a:ext cx="5761038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800" dirty="0">
                <a:latin typeface="+mj-lt"/>
                <a:cs typeface="+mn-cs"/>
              </a:rPr>
              <a:t>Yaklaşık 360</a:t>
            </a:r>
            <a:endParaRPr lang="tr-TR" sz="4800" dirty="0">
              <a:latin typeface="+mj-lt"/>
              <a:cs typeface="+mn-cs"/>
            </a:endParaRPr>
          </a:p>
        </p:txBody>
      </p:sp>
      <p:sp>
        <p:nvSpPr>
          <p:cNvPr id="23572" name="WordArt 20"/>
          <p:cNvSpPr>
            <a:spLocks noChangeArrowheads="1" noChangeShapeType="1" noTextEdit="1"/>
          </p:cNvSpPr>
          <p:nvPr/>
        </p:nvSpPr>
        <p:spPr bwMode="auto">
          <a:xfrm>
            <a:off x="1763713" y="1412875"/>
            <a:ext cx="3455987" cy="11969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tr-T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www.sorubak.com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8000" dirty="0" smtClean="0">
                <a:solidFill>
                  <a:schemeClr val="tx1"/>
                </a:solidFill>
              </a:rPr>
              <a:t>67</a:t>
            </a:r>
            <a:endParaRPr lang="tr-TR" sz="8000" dirty="0">
              <a:solidFill>
                <a:schemeClr val="tx1"/>
              </a:solidFill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>
            <a:off x="611560" y="3810000"/>
            <a:ext cx="8136904" cy="0"/>
          </a:xfrm>
          <a:prstGeom prst="straightConnector1">
            <a:avLst/>
          </a:prstGeom>
          <a:ln w="92075">
            <a:solidFill>
              <a:schemeClr val="bg1"/>
            </a:solidFill>
            <a:headEnd type="arrow"/>
            <a:tailEnd type="arrow"/>
          </a:ln>
          <a:effectLst>
            <a:glow rad="127000">
              <a:schemeClr val="tx1"/>
            </a:glow>
            <a:outerShdw blurRad="50800" dist="50800"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Bağlayıcı 10"/>
          <p:cNvCxnSpPr/>
          <p:nvPr/>
        </p:nvCxnSpPr>
        <p:spPr>
          <a:xfrm>
            <a:off x="1258888" y="4149725"/>
            <a:ext cx="0" cy="358775"/>
          </a:xfrm>
          <a:prstGeom prst="line">
            <a:avLst/>
          </a:prstGeom>
          <a:ln w="730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Metin kutusu 11"/>
          <p:cNvSpPr txBox="1"/>
          <p:nvPr/>
        </p:nvSpPr>
        <p:spPr>
          <a:xfrm>
            <a:off x="1042988" y="4724400"/>
            <a:ext cx="57626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>
                <a:latin typeface="+mj-lt"/>
                <a:cs typeface="+mn-cs"/>
              </a:rPr>
              <a:t>60</a:t>
            </a:r>
            <a:endParaRPr lang="tr-TR" sz="2800" dirty="0">
              <a:latin typeface="+mj-lt"/>
              <a:cs typeface="+mn-cs"/>
            </a:endParaRPr>
          </a:p>
        </p:txBody>
      </p:sp>
      <p:cxnSp>
        <p:nvCxnSpPr>
          <p:cNvPr id="13" name="Düz Bağlayıcı 12"/>
          <p:cNvCxnSpPr/>
          <p:nvPr/>
        </p:nvCxnSpPr>
        <p:spPr>
          <a:xfrm>
            <a:off x="8243888" y="4149725"/>
            <a:ext cx="0" cy="358775"/>
          </a:xfrm>
          <a:prstGeom prst="line">
            <a:avLst/>
          </a:prstGeom>
          <a:ln w="730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Metin kutusu 13"/>
          <p:cNvSpPr txBox="1"/>
          <p:nvPr/>
        </p:nvSpPr>
        <p:spPr>
          <a:xfrm>
            <a:off x="7956550" y="4610100"/>
            <a:ext cx="576263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>
                <a:latin typeface="+mj-lt"/>
                <a:cs typeface="+mn-cs"/>
              </a:rPr>
              <a:t>70</a:t>
            </a:r>
            <a:endParaRPr lang="tr-TR" sz="2800" dirty="0">
              <a:latin typeface="+mj-lt"/>
              <a:cs typeface="+mn-cs"/>
            </a:endParaRPr>
          </a:p>
        </p:txBody>
      </p:sp>
      <p:cxnSp>
        <p:nvCxnSpPr>
          <p:cNvPr id="16" name="Düz Bağlayıcı 15"/>
          <p:cNvCxnSpPr/>
          <p:nvPr/>
        </p:nvCxnSpPr>
        <p:spPr>
          <a:xfrm>
            <a:off x="190817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Düz Bağlayıcı 17"/>
          <p:cNvCxnSpPr/>
          <p:nvPr/>
        </p:nvCxnSpPr>
        <p:spPr>
          <a:xfrm>
            <a:off x="255587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Düz Bağlayıcı 18"/>
          <p:cNvCxnSpPr/>
          <p:nvPr/>
        </p:nvCxnSpPr>
        <p:spPr>
          <a:xfrm>
            <a:off x="320357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Düz Bağlayıcı 19"/>
          <p:cNvCxnSpPr/>
          <p:nvPr/>
        </p:nvCxnSpPr>
        <p:spPr>
          <a:xfrm>
            <a:off x="385127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Düz Bağlayıcı 20"/>
          <p:cNvCxnSpPr/>
          <p:nvPr/>
        </p:nvCxnSpPr>
        <p:spPr>
          <a:xfrm>
            <a:off x="4500563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Düz Bağlayıcı 21"/>
          <p:cNvCxnSpPr/>
          <p:nvPr/>
        </p:nvCxnSpPr>
        <p:spPr>
          <a:xfrm>
            <a:off x="5219700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Düz Bağlayıcı 22"/>
          <p:cNvCxnSpPr/>
          <p:nvPr/>
        </p:nvCxnSpPr>
        <p:spPr>
          <a:xfrm>
            <a:off x="594042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Düz Bağlayıcı 23"/>
          <p:cNvCxnSpPr/>
          <p:nvPr/>
        </p:nvCxnSpPr>
        <p:spPr>
          <a:xfrm>
            <a:off x="680402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Düz Bağlayıcı 24"/>
          <p:cNvCxnSpPr/>
          <p:nvPr/>
        </p:nvCxnSpPr>
        <p:spPr>
          <a:xfrm>
            <a:off x="7596188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Metin kutusu 26"/>
          <p:cNvSpPr txBox="1"/>
          <p:nvPr/>
        </p:nvSpPr>
        <p:spPr>
          <a:xfrm>
            <a:off x="5436096" y="4572813"/>
            <a:ext cx="936104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dirty="0">
                <a:solidFill>
                  <a:srgbClr val="FF0000"/>
                </a:solidFill>
                <a:latin typeface="+mj-lt"/>
                <a:cs typeface="+mn-cs"/>
              </a:rPr>
              <a:t> </a:t>
            </a:r>
            <a:r>
              <a:rPr lang="tr-TR" sz="4000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50800" dist="50800" sx="1000" sy="1000" algn="ctr" rotWithShape="0">
                    <a:srgbClr val="000000"/>
                  </a:outerShdw>
                </a:effectLst>
                <a:latin typeface="+mj-lt"/>
                <a:cs typeface="+mn-cs"/>
              </a:rPr>
              <a:t>67</a:t>
            </a:r>
            <a:endParaRPr lang="tr-TR" sz="4000" dirty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outerShdw blurRad="50800" dist="50800" sx="1000" sy="1000" algn="ctr" rotWithShape="0">
                  <a:srgbClr val="000000"/>
                </a:outerShdw>
              </a:effectLst>
              <a:latin typeface="+mj-lt"/>
              <a:cs typeface="+mn-cs"/>
            </a:endParaRPr>
          </a:p>
        </p:txBody>
      </p:sp>
      <p:sp>
        <p:nvSpPr>
          <p:cNvPr id="28" name="Yay 27"/>
          <p:cNvSpPr/>
          <p:nvPr/>
        </p:nvSpPr>
        <p:spPr>
          <a:xfrm rot="8662491">
            <a:off x="5768975" y="3001963"/>
            <a:ext cx="2570163" cy="2725737"/>
          </a:xfrm>
          <a:prstGeom prst="arc">
            <a:avLst>
              <a:gd name="adj1" fmla="val 15019591"/>
              <a:gd name="adj2" fmla="val 0"/>
            </a:avLst>
          </a:prstGeom>
          <a:noFill/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9" name="Metin kutusu 28"/>
          <p:cNvSpPr txBox="1"/>
          <p:nvPr/>
        </p:nvSpPr>
        <p:spPr>
          <a:xfrm>
            <a:off x="1835150" y="5805488"/>
            <a:ext cx="5761038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800" dirty="0">
                <a:latin typeface="+mj-lt"/>
                <a:cs typeface="+mn-cs"/>
              </a:rPr>
              <a:t>Yaklaşık 70 </a:t>
            </a:r>
            <a:endParaRPr lang="tr-TR" sz="4800" dirty="0">
              <a:latin typeface="+mj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8000" dirty="0" smtClean="0">
                <a:solidFill>
                  <a:schemeClr val="tx1"/>
                </a:solidFill>
              </a:rPr>
              <a:t>81</a:t>
            </a:r>
            <a:endParaRPr lang="tr-TR" sz="8000" dirty="0">
              <a:solidFill>
                <a:schemeClr val="tx1"/>
              </a:solidFill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>
            <a:off x="611560" y="3810000"/>
            <a:ext cx="8136904" cy="0"/>
          </a:xfrm>
          <a:prstGeom prst="straightConnector1">
            <a:avLst/>
          </a:prstGeom>
          <a:ln w="92075">
            <a:solidFill>
              <a:schemeClr val="bg1"/>
            </a:solidFill>
            <a:headEnd type="arrow"/>
            <a:tailEnd type="arrow"/>
          </a:ln>
          <a:effectLst>
            <a:glow rad="127000">
              <a:schemeClr val="tx1"/>
            </a:glow>
            <a:outerShdw blurRad="50800" dist="50800"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Bağlayıcı 10"/>
          <p:cNvCxnSpPr/>
          <p:nvPr/>
        </p:nvCxnSpPr>
        <p:spPr>
          <a:xfrm>
            <a:off x="1258888" y="4149725"/>
            <a:ext cx="0" cy="358775"/>
          </a:xfrm>
          <a:prstGeom prst="line">
            <a:avLst/>
          </a:prstGeom>
          <a:ln w="730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Metin kutusu 11"/>
          <p:cNvSpPr txBox="1"/>
          <p:nvPr/>
        </p:nvSpPr>
        <p:spPr>
          <a:xfrm>
            <a:off x="1042988" y="4724400"/>
            <a:ext cx="57626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>
                <a:latin typeface="+mj-lt"/>
                <a:cs typeface="+mn-cs"/>
              </a:rPr>
              <a:t>80</a:t>
            </a:r>
            <a:endParaRPr lang="tr-TR" sz="2800" dirty="0">
              <a:latin typeface="+mj-lt"/>
              <a:cs typeface="+mn-cs"/>
            </a:endParaRPr>
          </a:p>
        </p:txBody>
      </p:sp>
      <p:cxnSp>
        <p:nvCxnSpPr>
          <p:cNvPr id="13" name="Düz Bağlayıcı 12"/>
          <p:cNvCxnSpPr/>
          <p:nvPr/>
        </p:nvCxnSpPr>
        <p:spPr>
          <a:xfrm>
            <a:off x="8243888" y="4149725"/>
            <a:ext cx="0" cy="358775"/>
          </a:xfrm>
          <a:prstGeom prst="line">
            <a:avLst/>
          </a:prstGeom>
          <a:ln w="730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Metin kutusu 13"/>
          <p:cNvSpPr txBox="1"/>
          <p:nvPr/>
        </p:nvSpPr>
        <p:spPr>
          <a:xfrm>
            <a:off x="7956550" y="4610100"/>
            <a:ext cx="576263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>
                <a:latin typeface="+mj-lt"/>
                <a:cs typeface="+mn-cs"/>
              </a:rPr>
              <a:t>90</a:t>
            </a:r>
            <a:endParaRPr lang="tr-TR" sz="2800" dirty="0">
              <a:latin typeface="+mj-lt"/>
              <a:cs typeface="+mn-cs"/>
            </a:endParaRPr>
          </a:p>
        </p:txBody>
      </p:sp>
      <p:cxnSp>
        <p:nvCxnSpPr>
          <p:cNvPr id="16" name="Düz Bağlayıcı 15"/>
          <p:cNvCxnSpPr/>
          <p:nvPr/>
        </p:nvCxnSpPr>
        <p:spPr>
          <a:xfrm>
            <a:off x="190817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Düz Bağlayıcı 17"/>
          <p:cNvCxnSpPr/>
          <p:nvPr/>
        </p:nvCxnSpPr>
        <p:spPr>
          <a:xfrm>
            <a:off x="255587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Düz Bağlayıcı 18"/>
          <p:cNvCxnSpPr/>
          <p:nvPr/>
        </p:nvCxnSpPr>
        <p:spPr>
          <a:xfrm>
            <a:off x="320357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Düz Bağlayıcı 19"/>
          <p:cNvCxnSpPr/>
          <p:nvPr/>
        </p:nvCxnSpPr>
        <p:spPr>
          <a:xfrm>
            <a:off x="385127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Düz Bağlayıcı 20"/>
          <p:cNvCxnSpPr/>
          <p:nvPr/>
        </p:nvCxnSpPr>
        <p:spPr>
          <a:xfrm>
            <a:off x="4500563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Düz Bağlayıcı 21"/>
          <p:cNvCxnSpPr/>
          <p:nvPr/>
        </p:nvCxnSpPr>
        <p:spPr>
          <a:xfrm>
            <a:off x="5219700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Düz Bağlayıcı 22"/>
          <p:cNvCxnSpPr/>
          <p:nvPr/>
        </p:nvCxnSpPr>
        <p:spPr>
          <a:xfrm>
            <a:off x="594042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Düz Bağlayıcı 23"/>
          <p:cNvCxnSpPr/>
          <p:nvPr/>
        </p:nvCxnSpPr>
        <p:spPr>
          <a:xfrm>
            <a:off x="680402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Düz Bağlayıcı 24"/>
          <p:cNvCxnSpPr/>
          <p:nvPr/>
        </p:nvCxnSpPr>
        <p:spPr>
          <a:xfrm>
            <a:off x="7596188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Metin kutusu 26"/>
          <p:cNvSpPr txBox="1"/>
          <p:nvPr/>
        </p:nvSpPr>
        <p:spPr>
          <a:xfrm>
            <a:off x="1403648" y="4572813"/>
            <a:ext cx="936104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dirty="0">
                <a:solidFill>
                  <a:srgbClr val="FF0000"/>
                </a:solidFill>
                <a:latin typeface="+mj-lt"/>
                <a:cs typeface="+mn-cs"/>
              </a:rPr>
              <a:t> </a:t>
            </a:r>
            <a:r>
              <a:rPr lang="tr-TR" sz="4000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50800" dist="50800" sx="1000" sy="1000" algn="ctr" rotWithShape="0">
                    <a:srgbClr val="000000"/>
                  </a:outerShdw>
                </a:effectLst>
                <a:latin typeface="+mj-lt"/>
                <a:cs typeface="+mn-cs"/>
              </a:rPr>
              <a:t>81</a:t>
            </a:r>
            <a:endParaRPr lang="tr-TR" sz="4000" dirty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outerShdw blurRad="50800" dist="50800" sx="1000" sy="1000" algn="ctr" rotWithShape="0">
                  <a:srgbClr val="000000"/>
                </a:outerShdw>
              </a:effectLst>
              <a:latin typeface="+mj-lt"/>
              <a:cs typeface="+mn-cs"/>
            </a:endParaRPr>
          </a:p>
        </p:txBody>
      </p:sp>
      <p:sp>
        <p:nvSpPr>
          <p:cNvPr id="28" name="Yay 27"/>
          <p:cNvSpPr/>
          <p:nvPr/>
        </p:nvSpPr>
        <p:spPr>
          <a:xfrm rot="8662491">
            <a:off x="1139825" y="4421188"/>
            <a:ext cx="960438" cy="1009650"/>
          </a:xfrm>
          <a:prstGeom prst="arc">
            <a:avLst>
              <a:gd name="adj1" fmla="val 15361164"/>
              <a:gd name="adj2" fmla="val 0"/>
            </a:avLst>
          </a:prstGeom>
          <a:noFill/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9" name="Metin kutusu 28"/>
          <p:cNvSpPr txBox="1"/>
          <p:nvPr/>
        </p:nvSpPr>
        <p:spPr>
          <a:xfrm>
            <a:off x="1835150" y="5805488"/>
            <a:ext cx="5761038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800" dirty="0">
                <a:latin typeface="+mj-lt"/>
                <a:cs typeface="+mn-cs"/>
              </a:rPr>
              <a:t>Yaklaşık 80 </a:t>
            </a:r>
            <a:endParaRPr lang="tr-TR" sz="4800" dirty="0">
              <a:latin typeface="+mj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8000" dirty="0" smtClean="0">
                <a:solidFill>
                  <a:schemeClr val="tx1"/>
                </a:solidFill>
              </a:rPr>
              <a:t>128</a:t>
            </a:r>
            <a:endParaRPr lang="tr-TR" sz="8000" dirty="0">
              <a:solidFill>
                <a:schemeClr val="tx1"/>
              </a:solidFill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>
            <a:off x="611560" y="3810000"/>
            <a:ext cx="8136904" cy="0"/>
          </a:xfrm>
          <a:prstGeom prst="straightConnector1">
            <a:avLst/>
          </a:prstGeom>
          <a:ln w="92075">
            <a:solidFill>
              <a:schemeClr val="bg1"/>
            </a:solidFill>
            <a:headEnd type="arrow"/>
            <a:tailEnd type="arrow"/>
          </a:ln>
          <a:effectLst>
            <a:glow rad="127000">
              <a:schemeClr val="tx1"/>
            </a:glow>
            <a:outerShdw blurRad="50800" dist="50800"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Bağlayıcı 10"/>
          <p:cNvCxnSpPr/>
          <p:nvPr/>
        </p:nvCxnSpPr>
        <p:spPr>
          <a:xfrm>
            <a:off x="1258888" y="4149725"/>
            <a:ext cx="0" cy="358775"/>
          </a:xfrm>
          <a:prstGeom prst="line">
            <a:avLst/>
          </a:prstGeom>
          <a:ln w="730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Metin kutusu 11"/>
          <p:cNvSpPr txBox="1"/>
          <p:nvPr/>
        </p:nvSpPr>
        <p:spPr>
          <a:xfrm>
            <a:off x="827088" y="4724400"/>
            <a:ext cx="79216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>
                <a:latin typeface="+mj-lt"/>
                <a:cs typeface="+mn-cs"/>
              </a:rPr>
              <a:t>120</a:t>
            </a:r>
            <a:endParaRPr lang="tr-TR" sz="2800" dirty="0">
              <a:latin typeface="+mj-lt"/>
              <a:cs typeface="+mn-cs"/>
            </a:endParaRPr>
          </a:p>
        </p:txBody>
      </p:sp>
      <p:cxnSp>
        <p:nvCxnSpPr>
          <p:cNvPr id="13" name="Düz Bağlayıcı 12"/>
          <p:cNvCxnSpPr/>
          <p:nvPr/>
        </p:nvCxnSpPr>
        <p:spPr>
          <a:xfrm>
            <a:off x="8243888" y="4149725"/>
            <a:ext cx="0" cy="358775"/>
          </a:xfrm>
          <a:prstGeom prst="line">
            <a:avLst/>
          </a:prstGeom>
          <a:ln w="730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Metin kutusu 13"/>
          <p:cNvSpPr txBox="1"/>
          <p:nvPr/>
        </p:nvSpPr>
        <p:spPr>
          <a:xfrm>
            <a:off x="7812088" y="4610100"/>
            <a:ext cx="93662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>
                <a:latin typeface="+mj-lt"/>
                <a:cs typeface="+mn-cs"/>
              </a:rPr>
              <a:t> 130</a:t>
            </a:r>
            <a:endParaRPr lang="tr-TR" sz="2800" dirty="0">
              <a:latin typeface="+mj-lt"/>
              <a:cs typeface="+mn-cs"/>
            </a:endParaRPr>
          </a:p>
        </p:txBody>
      </p:sp>
      <p:cxnSp>
        <p:nvCxnSpPr>
          <p:cNvPr id="16" name="Düz Bağlayıcı 15"/>
          <p:cNvCxnSpPr/>
          <p:nvPr/>
        </p:nvCxnSpPr>
        <p:spPr>
          <a:xfrm>
            <a:off x="190817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Düz Bağlayıcı 17"/>
          <p:cNvCxnSpPr/>
          <p:nvPr/>
        </p:nvCxnSpPr>
        <p:spPr>
          <a:xfrm>
            <a:off x="255587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Düz Bağlayıcı 18"/>
          <p:cNvCxnSpPr/>
          <p:nvPr/>
        </p:nvCxnSpPr>
        <p:spPr>
          <a:xfrm>
            <a:off x="320357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Düz Bağlayıcı 19"/>
          <p:cNvCxnSpPr/>
          <p:nvPr/>
        </p:nvCxnSpPr>
        <p:spPr>
          <a:xfrm>
            <a:off x="385127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Düz Bağlayıcı 20"/>
          <p:cNvCxnSpPr/>
          <p:nvPr/>
        </p:nvCxnSpPr>
        <p:spPr>
          <a:xfrm>
            <a:off x="4500563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Düz Bağlayıcı 21"/>
          <p:cNvCxnSpPr/>
          <p:nvPr/>
        </p:nvCxnSpPr>
        <p:spPr>
          <a:xfrm>
            <a:off x="5219700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Düz Bağlayıcı 22"/>
          <p:cNvCxnSpPr/>
          <p:nvPr/>
        </p:nvCxnSpPr>
        <p:spPr>
          <a:xfrm>
            <a:off x="594042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Düz Bağlayıcı 23"/>
          <p:cNvCxnSpPr/>
          <p:nvPr/>
        </p:nvCxnSpPr>
        <p:spPr>
          <a:xfrm>
            <a:off x="680402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Düz Bağlayıcı 24"/>
          <p:cNvCxnSpPr/>
          <p:nvPr/>
        </p:nvCxnSpPr>
        <p:spPr>
          <a:xfrm>
            <a:off x="7596188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Metin kutusu 26"/>
          <p:cNvSpPr txBox="1"/>
          <p:nvPr/>
        </p:nvSpPr>
        <p:spPr>
          <a:xfrm>
            <a:off x="6156176" y="4572813"/>
            <a:ext cx="1224136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dirty="0">
                <a:solidFill>
                  <a:srgbClr val="FF0000"/>
                </a:solidFill>
                <a:latin typeface="+mj-lt"/>
                <a:cs typeface="+mn-cs"/>
              </a:rPr>
              <a:t> 128</a:t>
            </a:r>
            <a:endParaRPr lang="tr-TR" sz="4000" dirty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outerShdw blurRad="50800" dist="50800" sx="1000" sy="1000" algn="ctr" rotWithShape="0">
                  <a:srgbClr val="000000"/>
                </a:outerShdw>
              </a:effectLst>
              <a:latin typeface="+mj-lt"/>
              <a:cs typeface="+mn-cs"/>
            </a:endParaRPr>
          </a:p>
        </p:txBody>
      </p:sp>
      <p:sp>
        <p:nvSpPr>
          <p:cNvPr id="28" name="Yay 27"/>
          <p:cNvSpPr/>
          <p:nvPr/>
        </p:nvSpPr>
        <p:spPr>
          <a:xfrm rot="8662491">
            <a:off x="6497638" y="3638550"/>
            <a:ext cx="1692275" cy="1965325"/>
          </a:xfrm>
          <a:prstGeom prst="arc">
            <a:avLst>
              <a:gd name="adj1" fmla="val 15019591"/>
              <a:gd name="adj2" fmla="val 0"/>
            </a:avLst>
          </a:prstGeom>
          <a:noFill/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9" name="Metin kutusu 28"/>
          <p:cNvSpPr txBox="1"/>
          <p:nvPr/>
        </p:nvSpPr>
        <p:spPr>
          <a:xfrm>
            <a:off x="1835150" y="5805488"/>
            <a:ext cx="5761038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800" dirty="0">
                <a:latin typeface="+mj-lt"/>
                <a:cs typeface="+mn-cs"/>
              </a:rPr>
              <a:t>Yaklaşık 130 </a:t>
            </a:r>
            <a:endParaRPr lang="tr-TR" sz="4800" dirty="0">
              <a:latin typeface="+mj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8000" dirty="0" smtClean="0">
                <a:solidFill>
                  <a:schemeClr val="tx1"/>
                </a:solidFill>
              </a:rPr>
              <a:t>263</a:t>
            </a:r>
            <a:endParaRPr lang="tr-TR" sz="8000" dirty="0">
              <a:solidFill>
                <a:schemeClr val="tx1"/>
              </a:solidFill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>
            <a:off x="611560" y="3810000"/>
            <a:ext cx="8136904" cy="0"/>
          </a:xfrm>
          <a:prstGeom prst="straightConnector1">
            <a:avLst/>
          </a:prstGeom>
          <a:ln w="92075">
            <a:solidFill>
              <a:schemeClr val="bg1"/>
            </a:solidFill>
            <a:headEnd type="arrow"/>
            <a:tailEnd type="arrow"/>
          </a:ln>
          <a:effectLst>
            <a:glow rad="127000">
              <a:schemeClr val="tx1"/>
            </a:glow>
            <a:outerShdw blurRad="50800" dist="50800"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Bağlayıcı 10"/>
          <p:cNvCxnSpPr/>
          <p:nvPr/>
        </p:nvCxnSpPr>
        <p:spPr>
          <a:xfrm>
            <a:off x="1258888" y="4149725"/>
            <a:ext cx="0" cy="358775"/>
          </a:xfrm>
          <a:prstGeom prst="line">
            <a:avLst/>
          </a:prstGeom>
          <a:ln w="730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Metin kutusu 11"/>
          <p:cNvSpPr txBox="1"/>
          <p:nvPr/>
        </p:nvSpPr>
        <p:spPr>
          <a:xfrm>
            <a:off x="1042988" y="4724400"/>
            <a:ext cx="79216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>
                <a:latin typeface="+mj-lt"/>
                <a:cs typeface="+mn-cs"/>
              </a:rPr>
              <a:t>260</a:t>
            </a:r>
            <a:endParaRPr lang="tr-TR" sz="2800" dirty="0">
              <a:latin typeface="+mj-lt"/>
              <a:cs typeface="+mn-cs"/>
            </a:endParaRPr>
          </a:p>
        </p:txBody>
      </p:sp>
      <p:cxnSp>
        <p:nvCxnSpPr>
          <p:cNvPr id="13" name="Düz Bağlayıcı 12"/>
          <p:cNvCxnSpPr/>
          <p:nvPr/>
        </p:nvCxnSpPr>
        <p:spPr>
          <a:xfrm>
            <a:off x="8243888" y="4149725"/>
            <a:ext cx="0" cy="358775"/>
          </a:xfrm>
          <a:prstGeom prst="line">
            <a:avLst/>
          </a:prstGeom>
          <a:ln w="730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Metin kutusu 13"/>
          <p:cNvSpPr txBox="1"/>
          <p:nvPr/>
        </p:nvSpPr>
        <p:spPr>
          <a:xfrm>
            <a:off x="7956550" y="4610100"/>
            <a:ext cx="792163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>
                <a:latin typeface="+mj-lt"/>
                <a:cs typeface="+mn-cs"/>
              </a:rPr>
              <a:t>270</a:t>
            </a:r>
            <a:endParaRPr lang="tr-TR" sz="2800" dirty="0">
              <a:latin typeface="+mj-lt"/>
              <a:cs typeface="+mn-cs"/>
            </a:endParaRPr>
          </a:p>
        </p:txBody>
      </p:sp>
      <p:cxnSp>
        <p:nvCxnSpPr>
          <p:cNvPr id="16" name="Düz Bağlayıcı 15"/>
          <p:cNvCxnSpPr/>
          <p:nvPr/>
        </p:nvCxnSpPr>
        <p:spPr>
          <a:xfrm>
            <a:off x="190817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Düz Bağlayıcı 17"/>
          <p:cNvCxnSpPr/>
          <p:nvPr/>
        </p:nvCxnSpPr>
        <p:spPr>
          <a:xfrm>
            <a:off x="255587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Düz Bağlayıcı 18"/>
          <p:cNvCxnSpPr/>
          <p:nvPr/>
        </p:nvCxnSpPr>
        <p:spPr>
          <a:xfrm>
            <a:off x="320357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Düz Bağlayıcı 19"/>
          <p:cNvCxnSpPr/>
          <p:nvPr/>
        </p:nvCxnSpPr>
        <p:spPr>
          <a:xfrm>
            <a:off x="385127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Düz Bağlayıcı 20"/>
          <p:cNvCxnSpPr/>
          <p:nvPr/>
        </p:nvCxnSpPr>
        <p:spPr>
          <a:xfrm>
            <a:off x="4500563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Düz Bağlayıcı 21"/>
          <p:cNvCxnSpPr/>
          <p:nvPr/>
        </p:nvCxnSpPr>
        <p:spPr>
          <a:xfrm>
            <a:off x="5219700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Düz Bağlayıcı 22"/>
          <p:cNvCxnSpPr/>
          <p:nvPr/>
        </p:nvCxnSpPr>
        <p:spPr>
          <a:xfrm>
            <a:off x="594042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Düz Bağlayıcı 23"/>
          <p:cNvCxnSpPr/>
          <p:nvPr/>
        </p:nvCxnSpPr>
        <p:spPr>
          <a:xfrm>
            <a:off x="680402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Düz Bağlayıcı 24"/>
          <p:cNvCxnSpPr/>
          <p:nvPr/>
        </p:nvCxnSpPr>
        <p:spPr>
          <a:xfrm>
            <a:off x="7596188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Metin kutusu 26"/>
          <p:cNvSpPr txBox="1"/>
          <p:nvPr/>
        </p:nvSpPr>
        <p:spPr>
          <a:xfrm>
            <a:off x="2627784" y="4593322"/>
            <a:ext cx="1080120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dirty="0">
                <a:solidFill>
                  <a:srgbClr val="FF0000"/>
                </a:solidFill>
                <a:latin typeface="+mj-lt"/>
                <a:cs typeface="+mn-cs"/>
              </a:rPr>
              <a:t> </a:t>
            </a:r>
            <a:r>
              <a:rPr lang="tr-TR" sz="4000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50800" dist="50800" sx="1000" sy="1000" algn="ctr" rotWithShape="0">
                    <a:srgbClr val="000000"/>
                  </a:outerShdw>
                </a:effectLst>
                <a:latin typeface="+mj-lt"/>
                <a:cs typeface="+mn-cs"/>
              </a:rPr>
              <a:t>263</a:t>
            </a:r>
            <a:endParaRPr lang="tr-TR" sz="4000" dirty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outerShdw blurRad="50800" dist="50800" sx="1000" sy="1000" algn="ctr" rotWithShape="0">
                  <a:srgbClr val="000000"/>
                </a:outerShdw>
              </a:effectLst>
              <a:latin typeface="+mj-lt"/>
              <a:cs typeface="+mn-cs"/>
            </a:endParaRPr>
          </a:p>
        </p:txBody>
      </p:sp>
      <p:sp>
        <p:nvSpPr>
          <p:cNvPr id="28" name="Yay 27"/>
          <p:cNvSpPr/>
          <p:nvPr/>
        </p:nvSpPr>
        <p:spPr>
          <a:xfrm rot="8662491">
            <a:off x="993775" y="3232150"/>
            <a:ext cx="2332038" cy="2557463"/>
          </a:xfrm>
          <a:prstGeom prst="arc">
            <a:avLst>
              <a:gd name="adj1" fmla="val 15019591"/>
              <a:gd name="adj2" fmla="val 0"/>
            </a:avLst>
          </a:prstGeom>
          <a:noFill/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9" name="Metin kutusu 28"/>
          <p:cNvSpPr txBox="1"/>
          <p:nvPr/>
        </p:nvSpPr>
        <p:spPr>
          <a:xfrm>
            <a:off x="1835150" y="5805488"/>
            <a:ext cx="5761038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800" dirty="0">
                <a:latin typeface="+mj-lt"/>
                <a:cs typeface="+mn-cs"/>
              </a:rPr>
              <a:t>Yaklaşık 260 </a:t>
            </a:r>
            <a:endParaRPr lang="tr-TR" sz="4800" dirty="0">
              <a:latin typeface="+mj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8000" dirty="0" smtClean="0">
                <a:solidFill>
                  <a:schemeClr val="tx1"/>
                </a:solidFill>
              </a:rPr>
              <a:t>866</a:t>
            </a:r>
            <a:endParaRPr lang="tr-TR" sz="8000" dirty="0">
              <a:solidFill>
                <a:schemeClr val="tx1"/>
              </a:solidFill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>
            <a:off x="611560" y="3810000"/>
            <a:ext cx="8136904" cy="0"/>
          </a:xfrm>
          <a:prstGeom prst="straightConnector1">
            <a:avLst/>
          </a:prstGeom>
          <a:ln w="92075">
            <a:solidFill>
              <a:schemeClr val="bg1"/>
            </a:solidFill>
            <a:headEnd type="arrow"/>
            <a:tailEnd type="arrow"/>
          </a:ln>
          <a:effectLst>
            <a:glow rad="127000">
              <a:schemeClr val="tx1"/>
            </a:glow>
            <a:outerShdw blurRad="50800" dist="50800"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Bağlayıcı 10"/>
          <p:cNvCxnSpPr/>
          <p:nvPr/>
        </p:nvCxnSpPr>
        <p:spPr>
          <a:xfrm>
            <a:off x="1258888" y="4149725"/>
            <a:ext cx="0" cy="358775"/>
          </a:xfrm>
          <a:prstGeom prst="line">
            <a:avLst/>
          </a:prstGeom>
          <a:ln w="730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Metin kutusu 11"/>
          <p:cNvSpPr txBox="1"/>
          <p:nvPr/>
        </p:nvSpPr>
        <p:spPr>
          <a:xfrm>
            <a:off x="1042988" y="4724400"/>
            <a:ext cx="79216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>
                <a:latin typeface="+mj-lt"/>
                <a:cs typeface="+mn-cs"/>
              </a:rPr>
              <a:t>860</a:t>
            </a:r>
            <a:endParaRPr lang="tr-TR" sz="2800" dirty="0">
              <a:latin typeface="+mj-lt"/>
              <a:cs typeface="+mn-cs"/>
            </a:endParaRPr>
          </a:p>
        </p:txBody>
      </p:sp>
      <p:cxnSp>
        <p:nvCxnSpPr>
          <p:cNvPr id="13" name="Düz Bağlayıcı 12"/>
          <p:cNvCxnSpPr/>
          <p:nvPr/>
        </p:nvCxnSpPr>
        <p:spPr>
          <a:xfrm>
            <a:off x="8243888" y="4149725"/>
            <a:ext cx="0" cy="358775"/>
          </a:xfrm>
          <a:prstGeom prst="line">
            <a:avLst/>
          </a:prstGeom>
          <a:ln w="730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Metin kutusu 13"/>
          <p:cNvSpPr txBox="1"/>
          <p:nvPr/>
        </p:nvSpPr>
        <p:spPr>
          <a:xfrm>
            <a:off x="7812088" y="4610100"/>
            <a:ext cx="792162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>
                <a:latin typeface="+mj-lt"/>
                <a:cs typeface="+mn-cs"/>
              </a:rPr>
              <a:t>870</a:t>
            </a:r>
            <a:endParaRPr lang="tr-TR" sz="2800" dirty="0">
              <a:latin typeface="+mj-lt"/>
              <a:cs typeface="+mn-cs"/>
            </a:endParaRPr>
          </a:p>
        </p:txBody>
      </p:sp>
      <p:cxnSp>
        <p:nvCxnSpPr>
          <p:cNvPr id="16" name="Düz Bağlayıcı 15"/>
          <p:cNvCxnSpPr/>
          <p:nvPr/>
        </p:nvCxnSpPr>
        <p:spPr>
          <a:xfrm>
            <a:off x="190817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Düz Bağlayıcı 17"/>
          <p:cNvCxnSpPr/>
          <p:nvPr/>
        </p:nvCxnSpPr>
        <p:spPr>
          <a:xfrm>
            <a:off x="255587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Düz Bağlayıcı 18"/>
          <p:cNvCxnSpPr/>
          <p:nvPr/>
        </p:nvCxnSpPr>
        <p:spPr>
          <a:xfrm>
            <a:off x="320357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Düz Bağlayıcı 19"/>
          <p:cNvCxnSpPr/>
          <p:nvPr/>
        </p:nvCxnSpPr>
        <p:spPr>
          <a:xfrm>
            <a:off x="385127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Düz Bağlayıcı 20"/>
          <p:cNvCxnSpPr/>
          <p:nvPr/>
        </p:nvCxnSpPr>
        <p:spPr>
          <a:xfrm>
            <a:off x="4500563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Düz Bağlayıcı 21"/>
          <p:cNvCxnSpPr/>
          <p:nvPr/>
        </p:nvCxnSpPr>
        <p:spPr>
          <a:xfrm>
            <a:off x="5219700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Düz Bağlayıcı 22"/>
          <p:cNvCxnSpPr/>
          <p:nvPr/>
        </p:nvCxnSpPr>
        <p:spPr>
          <a:xfrm>
            <a:off x="594042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Düz Bağlayıcı 23"/>
          <p:cNvCxnSpPr/>
          <p:nvPr/>
        </p:nvCxnSpPr>
        <p:spPr>
          <a:xfrm>
            <a:off x="680402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Düz Bağlayıcı 24"/>
          <p:cNvCxnSpPr/>
          <p:nvPr/>
        </p:nvCxnSpPr>
        <p:spPr>
          <a:xfrm>
            <a:off x="7596188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Metin kutusu 26"/>
          <p:cNvSpPr txBox="1"/>
          <p:nvPr/>
        </p:nvSpPr>
        <p:spPr>
          <a:xfrm>
            <a:off x="4716016" y="4593322"/>
            <a:ext cx="1080120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dirty="0">
                <a:solidFill>
                  <a:srgbClr val="FF0000"/>
                </a:solidFill>
                <a:latin typeface="+mj-lt"/>
                <a:cs typeface="+mn-cs"/>
              </a:rPr>
              <a:t> </a:t>
            </a:r>
            <a:r>
              <a:rPr lang="tr-TR" sz="4000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50800" dist="50800" sx="1000" sy="1000" algn="ctr" rotWithShape="0">
                    <a:srgbClr val="000000"/>
                  </a:outerShdw>
                </a:effectLst>
                <a:latin typeface="+mj-lt"/>
                <a:cs typeface="+mn-cs"/>
              </a:rPr>
              <a:t>866</a:t>
            </a:r>
            <a:endParaRPr lang="tr-TR" sz="4000" dirty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outerShdw blurRad="50800" dist="50800" sx="1000" sy="1000" algn="ctr" rotWithShape="0">
                  <a:srgbClr val="000000"/>
                </a:outerShdw>
              </a:effectLst>
              <a:latin typeface="+mj-lt"/>
              <a:cs typeface="+mn-cs"/>
            </a:endParaRPr>
          </a:p>
        </p:txBody>
      </p:sp>
      <p:sp>
        <p:nvSpPr>
          <p:cNvPr id="28" name="Yay 27"/>
          <p:cNvSpPr/>
          <p:nvPr/>
        </p:nvSpPr>
        <p:spPr>
          <a:xfrm rot="8662491">
            <a:off x="5119688" y="2792413"/>
            <a:ext cx="3152775" cy="3143250"/>
          </a:xfrm>
          <a:prstGeom prst="arc">
            <a:avLst>
              <a:gd name="adj1" fmla="val 15019591"/>
              <a:gd name="adj2" fmla="val 0"/>
            </a:avLst>
          </a:prstGeom>
          <a:noFill/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9" name="Metin kutusu 28"/>
          <p:cNvSpPr txBox="1"/>
          <p:nvPr/>
        </p:nvSpPr>
        <p:spPr>
          <a:xfrm>
            <a:off x="1835150" y="5805488"/>
            <a:ext cx="5761038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800" dirty="0">
                <a:latin typeface="+mj-lt"/>
                <a:cs typeface="+mn-cs"/>
              </a:rPr>
              <a:t>Yaklaşık 870 </a:t>
            </a:r>
            <a:endParaRPr lang="tr-TR" sz="4800" dirty="0">
              <a:latin typeface="+mj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8000" dirty="0" smtClean="0">
                <a:solidFill>
                  <a:schemeClr val="tx1"/>
                </a:solidFill>
              </a:rPr>
              <a:t>654</a:t>
            </a:r>
            <a:endParaRPr lang="tr-TR" sz="8000" dirty="0">
              <a:solidFill>
                <a:schemeClr val="tx1"/>
              </a:solidFill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>
            <a:off x="611560" y="3810000"/>
            <a:ext cx="8136904" cy="0"/>
          </a:xfrm>
          <a:prstGeom prst="straightConnector1">
            <a:avLst/>
          </a:prstGeom>
          <a:ln w="92075">
            <a:solidFill>
              <a:schemeClr val="bg1"/>
            </a:solidFill>
            <a:headEnd type="arrow"/>
            <a:tailEnd type="arrow"/>
          </a:ln>
          <a:effectLst>
            <a:glow rad="127000">
              <a:schemeClr val="tx1"/>
            </a:glow>
            <a:outerShdw blurRad="50800" dist="50800"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Bağlayıcı 10"/>
          <p:cNvCxnSpPr/>
          <p:nvPr/>
        </p:nvCxnSpPr>
        <p:spPr>
          <a:xfrm>
            <a:off x="1258888" y="4149725"/>
            <a:ext cx="0" cy="358775"/>
          </a:xfrm>
          <a:prstGeom prst="line">
            <a:avLst/>
          </a:prstGeom>
          <a:ln w="730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Metin kutusu 11"/>
          <p:cNvSpPr txBox="1"/>
          <p:nvPr/>
        </p:nvSpPr>
        <p:spPr>
          <a:xfrm>
            <a:off x="827088" y="4724400"/>
            <a:ext cx="86518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>
                <a:latin typeface="+mj-lt"/>
                <a:cs typeface="+mn-cs"/>
              </a:rPr>
              <a:t>650</a:t>
            </a:r>
            <a:endParaRPr lang="tr-TR" sz="2800" dirty="0">
              <a:latin typeface="+mj-lt"/>
              <a:cs typeface="+mn-cs"/>
            </a:endParaRPr>
          </a:p>
        </p:txBody>
      </p:sp>
      <p:cxnSp>
        <p:nvCxnSpPr>
          <p:cNvPr id="13" name="Düz Bağlayıcı 12"/>
          <p:cNvCxnSpPr/>
          <p:nvPr/>
        </p:nvCxnSpPr>
        <p:spPr>
          <a:xfrm>
            <a:off x="8243888" y="4149725"/>
            <a:ext cx="0" cy="358775"/>
          </a:xfrm>
          <a:prstGeom prst="line">
            <a:avLst/>
          </a:prstGeom>
          <a:ln w="730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Metin kutusu 13"/>
          <p:cNvSpPr txBox="1"/>
          <p:nvPr/>
        </p:nvSpPr>
        <p:spPr>
          <a:xfrm>
            <a:off x="7812088" y="4610100"/>
            <a:ext cx="792162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>
                <a:latin typeface="+mj-lt"/>
                <a:cs typeface="+mn-cs"/>
              </a:rPr>
              <a:t>6</a:t>
            </a:r>
            <a:r>
              <a:rPr lang="tr-TR" sz="2800" dirty="0">
                <a:latin typeface="+mj-lt"/>
                <a:cs typeface="+mn-cs"/>
              </a:rPr>
              <a:t>60</a:t>
            </a:r>
            <a:endParaRPr lang="tr-TR" sz="2800" dirty="0">
              <a:latin typeface="+mj-lt"/>
              <a:cs typeface="+mn-cs"/>
            </a:endParaRPr>
          </a:p>
        </p:txBody>
      </p:sp>
      <p:cxnSp>
        <p:nvCxnSpPr>
          <p:cNvPr id="16" name="Düz Bağlayıcı 15"/>
          <p:cNvCxnSpPr/>
          <p:nvPr/>
        </p:nvCxnSpPr>
        <p:spPr>
          <a:xfrm>
            <a:off x="190817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Düz Bağlayıcı 17"/>
          <p:cNvCxnSpPr/>
          <p:nvPr/>
        </p:nvCxnSpPr>
        <p:spPr>
          <a:xfrm>
            <a:off x="255587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Düz Bağlayıcı 18"/>
          <p:cNvCxnSpPr/>
          <p:nvPr/>
        </p:nvCxnSpPr>
        <p:spPr>
          <a:xfrm>
            <a:off x="320357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Düz Bağlayıcı 19"/>
          <p:cNvCxnSpPr/>
          <p:nvPr/>
        </p:nvCxnSpPr>
        <p:spPr>
          <a:xfrm>
            <a:off x="385127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Düz Bağlayıcı 20"/>
          <p:cNvCxnSpPr/>
          <p:nvPr/>
        </p:nvCxnSpPr>
        <p:spPr>
          <a:xfrm>
            <a:off x="4500563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Düz Bağlayıcı 21"/>
          <p:cNvCxnSpPr/>
          <p:nvPr/>
        </p:nvCxnSpPr>
        <p:spPr>
          <a:xfrm>
            <a:off x="5219700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Düz Bağlayıcı 22"/>
          <p:cNvCxnSpPr/>
          <p:nvPr/>
        </p:nvCxnSpPr>
        <p:spPr>
          <a:xfrm>
            <a:off x="594042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Düz Bağlayıcı 23"/>
          <p:cNvCxnSpPr/>
          <p:nvPr/>
        </p:nvCxnSpPr>
        <p:spPr>
          <a:xfrm>
            <a:off x="680402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Düz Bağlayıcı 24"/>
          <p:cNvCxnSpPr/>
          <p:nvPr/>
        </p:nvCxnSpPr>
        <p:spPr>
          <a:xfrm>
            <a:off x="7596188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Metin kutusu 26"/>
          <p:cNvSpPr txBox="1"/>
          <p:nvPr/>
        </p:nvSpPr>
        <p:spPr>
          <a:xfrm>
            <a:off x="3275856" y="4632811"/>
            <a:ext cx="1152128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dirty="0">
                <a:solidFill>
                  <a:srgbClr val="FF0000"/>
                </a:solidFill>
                <a:latin typeface="+mj-lt"/>
                <a:cs typeface="+mn-cs"/>
              </a:rPr>
              <a:t> </a:t>
            </a:r>
            <a:r>
              <a:rPr lang="tr-TR" sz="4000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50800" dist="50800" sx="1000" sy="1000" algn="ctr" rotWithShape="0">
                    <a:srgbClr val="000000"/>
                  </a:outerShdw>
                </a:effectLst>
                <a:latin typeface="+mj-lt"/>
                <a:cs typeface="+mn-cs"/>
              </a:rPr>
              <a:t>654</a:t>
            </a:r>
            <a:endParaRPr lang="tr-TR" sz="4000" dirty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outerShdw blurRad="50800" dist="50800" sx="1000" sy="1000" algn="ctr" rotWithShape="0">
                  <a:srgbClr val="000000"/>
                </a:outerShdw>
              </a:effectLst>
              <a:latin typeface="+mj-lt"/>
              <a:cs typeface="+mn-cs"/>
            </a:endParaRPr>
          </a:p>
        </p:txBody>
      </p:sp>
      <p:sp>
        <p:nvSpPr>
          <p:cNvPr id="28" name="Yay 27"/>
          <p:cNvSpPr/>
          <p:nvPr/>
        </p:nvSpPr>
        <p:spPr>
          <a:xfrm rot="8662491">
            <a:off x="976313" y="3063875"/>
            <a:ext cx="2798762" cy="2894013"/>
          </a:xfrm>
          <a:prstGeom prst="arc">
            <a:avLst>
              <a:gd name="adj1" fmla="val 15019591"/>
              <a:gd name="adj2" fmla="val 0"/>
            </a:avLst>
          </a:prstGeom>
          <a:noFill/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9" name="Metin kutusu 28"/>
          <p:cNvSpPr txBox="1"/>
          <p:nvPr/>
        </p:nvSpPr>
        <p:spPr>
          <a:xfrm>
            <a:off x="1835150" y="5805488"/>
            <a:ext cx="5761038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800" dirty="0">
                <a:latin typeface="+mj-lt"/>
                <a:cs typeface="+mn-cs"/>
              </a:rPr>
              <a:t>Yaklaşık 650 </a:t>
            </a:r>
            <a:endParaRPr lang="tr-TR" sz="4800" dirty="0">
              <a:latin typeface="+mj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8000" dirty="0" smtClean="0">
                <a:solidFill>
                  <a:schemeClr val="tx1"/>
                </a:solidFill>
              </a:rPr>
              <a:t>895</a:t>
            </a:r>
            <a:endParaRPr lang="tr-TR" sz="8000" dirty="0">
              <a:solidFill>
                <a:schemeClr val="tx1"/>
              </a:solidFill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>
            <a:off x="611560" y="3810000"/>
            <a:ext cx="8136904" cy="0"/>
          </a:xfrm>
          <a:prstGeom prst="straightConnector1">
            <a:avLst/>
          </a:prstGeom>
          <a:ln w="92075">
            <a:solidFill>
              <a:schemeClr val="bg1"/>
            </a:solidFill>
            <a:headEnd type="arrow"/>
            <a:tailEnd type="arrow"/>
          </a:ln>
          <a:effectLst>
            <a:glow rad="127000">
              <a:schemeClr val="tx1"/>
            </a:glow>
            <a:outerShdw blurRad="50800" dist="50800"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Bağlayıcı 10"/>
          <p:cNvCxnSpPr/>
          <p:nvPr/>
        </p:nvCxnSpPr>
        <p:spPr>
          <a:xfrm>
            <a:off x="1258888" y="4149725"/>
            <a:ext cx="0" cy="358775"/>
          </a:xfrm>
          <a:prstGeom prst="line">
            <a:avLst/>
          </a:prstGeom>
          <a:ln w="730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Metin kutusu 11"/>
          <p:cNvSpPr txBox="1"/>
          <p:nvPr/>
        </p:nvSpPr>
        <p:spPr>
          <a:xfrm>
            <a:off x="827088" y="4724400"/>
            <a:ext cx="79216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>
                <a:latin typeface="+mj-lt"/>
                <a:cs typeface="+mn-cs"/>
              </a:rPr>
              <a:t>890</a:t>
            </a:r>
            <a:endParaRPr lang="tr-TR" sz="2800" dirty="0">
              <a:latin typeface="+mj-lt"/>
              <a:cs typeface="+mn-cs"/>
            </a:endParaRPr>
          </a:p>
        </p:txBody>
      </p:sp>
      <p:cxnSp>
        <p:nvCxnSpPr>
          <p:cNvPr id="13" name="Düz Bağlayıcı 12"/>
          <p:cNvCxnSpPr/>
          <p:nvPr/>
        </p:nvCxnSpPr>
        <p:spPr>
          <a:xfrm>
            <a:off x="8243888" y="4149725"/>
            <a:ext cx="0" cy="358775"/>
          </a:xfrm>
          <a:prstGeom prst="line">
            <a:avLst/>
          </a:prstGeom>
          <a:ln w="730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Metin kutusu 13"/>
          <p:cNvSpPr txBox="1"/>
          <p:nvPr/>
        </p:nvSpPr>
        <p:spPr>
          <a:xfrm>
            <a:off x="7885113" y="4610100"/>
            <a:ext cx="79057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>
                <a:latin typeface="+mj-lt"/>
                <a:cs typeface="+mn-cs"/>
              </a:rPr>
              <a:t>900</a:t>
            </a:r>
            <a:endParaRPr lang="tr-TR" sz="2800" dirty="0">
              <a:latin typeface="+mj-lt"/>
              <a:cs typeface="+mn-cs"/>
            </a:endParaRPr>
          </a:p>
        </p:txBody>
      </p:sp>
      <p:cxnSp>
        <p:nvCxnSpPr>
          <p:cNvPr id="16" name="Düz Bağlayıcı 15"/>
          <p:cNvCxnSpPr/>
          <p:nvPr/>
        </p:nvCxnSpPr>
        <p:spPr>
          <a:xfrm>
            <a:off x="190817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Düz Bağlayıcı 17"/>
          <p:cNvCxnSpPr/>
          <p:nvPr/>
        </p:nvCxnSpPr>
        <p:spPr>
          <a:xfrm>
            <a:off x="255587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Düz Bağlayıcı 18"/>
          <p:cNvCxnSpPr/>
          <p:nvPr/>
        </p:nvCxnSpPr>
        <p:spPr>
          <a:xfrm>
            <a:off x="320357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Düz Bağlayıcı 19"/>
          <p:cNvCxnSpPr/>
          <p:nvPr/>
        </p:nvCxnSpPr>
        <p:spPr>
          <a:xfrm>
            <a:off x="385127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Düz Bağlayıcı 20"/>
          <p:cNvCxnSpPr/>
          <p:nvPr/>
        </p:nvCxnSpPr>
        <p:spPr>
          <a:xfrm>
            <a:off x="4500563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Düz Bağlayıcı 21"/>
          <p:cNvCxnSpPr/>
          <p:nvPr/>
        </p:nvCxnSpPr>
        <p:spPr>
          <a:xfrm>
            <a:off x="5219700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Düz Bağlayıcı 22"/>
          <p:cNvCxnSpPr/>
          <p:nvPr/>
        </p:nvCxnSpPr>
        <p:spPr>
          <a:xfrm>
            <a:off x="594042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Düz Bağlayıcı 23"/>
          <p:cNvCxnSpPr/>
          <p:nvPr/>
        </p:nvCxnSpPr>
        <p:spPr>
          <a:xfrm>
            <a:off x="680402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Düz Bağlayıcı 24"/>
          <p:cNvCxnSpPr/>
          <p:nvPr/>
        </p:nvCxnSpPr>
        <p:spPr>
          <a:xfrm>
            <a:off x="7596188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Metin kutusu 26"/>
          <p:cNvSpPr txBox="1"/>
          <p:nvPr/>
        </p:nvSpPr>
        <p:spPr>
          <a:xfrm>
            <a:off x="3923928" y="4572813"/>
            <a:ext cx="1152128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dirty="0">
                <a:solidFill>
                  <a:srgbClr val="FF0000"/>
                </a:solidFill>
                <a:latin typeface="+mj-lt"/>
                <a:cs typeface="+mn-cs"/>
              </a:rPr>
              <a:t> </a:t>
            </a:r>
            <a:r>
              <a:rPr lang="tr-TR" sz="4000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50800" dist="50800" sx="1000" sy="1000" algn="ctr" rotWithShape="0">
                    <a:srgbClr val="000000"/>
                  </a:outerShdw>
                </a:effectLst>
                <a:latin typeface="+mj-lt"/>
                <a:cs typeface="+mn-cs"/>
              </a:rPr>
              <a:t>895</a:t>
            </a:r>
            <a:endParaRPr lang="tr-TR" sz="4000" dirty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outerShdw blurRad="50800" dist="50800" sx="1000" sy="1000" algn="ctr" rotWithShape="0">
                  <a:srgbClr val="000000"/>
                </a:outerShdw>
              </a:effectLst>
              <a:latin typeface="+mj-lt"/>
              <a:cs typeface="+mn-cs"/>
            </a:endParaRPr>
          </a:p>
        </p:txBody>
      </p:sp>
      <p:sp>
        <p:nvSpPr>
          <p:cNvPr id="28" name="Yay 27"/>
          <p:cNvSpPr/>
          <p:nvPr/>
        </p:nvSpPr>
        <p:spPr>
          <a:xfrm rot="8662491">
            <a:off x="4478338" y="2085975"/>
            <a:ext cx="3513137" cy="3890963"/>
          </a:xfrm>
          <a:prstGeom prst="arc">
            <a:avLst>
              <a:gd name="adj1" fmla="val 14756819"/>
              <a:gd name="adj2" fmla="val 0"/>
            </a:avLst>
          </a:prstGeom>
          <a:noFill/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9" name="Metin kutusu 28"/>
          <p:cNvSpPr txBox="1"/>
          <p:nvPr/>
        </p:nvSpPr>
        <p:spPr>
          <a:xfrm>
            <a:off x="1835150" y="5805488"/>
            <a:ext cx="5761038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800" dirty="0">
                <a:latin typeface="+mj-lt"/>
                <a:cs typeface="+mn-cs"/>
              </a:rPr>
              <a:t>Yaklaşık 900 </a:t>
            </a:r>
            <a:endParaRPr lang="tr-TR" sz="4800" dirty="0">
              <a:latin typeface="+mj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8000" dirty="0" smtClean="0">
                <a:solidFill>
                  <a:schemeClr val="tx1"/>
                </a:solidFill>
              </a:rPr>
              <a:t>712</a:t>
            </a:r>
            <a:endParaRPr lang="tr-TR" sz="8000" dirty="0">
              <a:solidFill>
                <a:schemeClr val="tx1"/>
              </a:solidFill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>
            <a:off x="611560" y="3810000"/>
            <a:ext cx="8136904" cy="0"/>
          </a:xfrm>
          <a:prstGeom prst="straightConnector1">
            <a:avLst/>
          </a:prstGeom>
          <a:ln w="92075">
            <a:solidFill>
              <a:schemeClr val="bg1"/>
            </a:solidFill>
            <a:headEnd type="arrow"/>
            <a:tailEnd type="arrow"/>
          </a:ln>
          <a:effectLst>
            <a:glow rad="127000">
              <a:schemeClr val="tx1"/>
            </a:glow>
            <a:outerShdw blurRad="50800" dist="50800" sx="1000" sy="1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 w="12700"/>
            <a:bevelB w="127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Bağlayıcı 10"/>
          <p:cNvCxnSpPr/>
          <p:nvPr/>
        </p:nvCxnSpPr>
        <p:spPr>
          <a:xfrm>
            <a:off x="1258888" y="4149725"/>
            <a:ext cx="0" cy="358775"/>
          </a:xfrm>
          <a:prstGeom prst="line">
            <a:avLst/>
          </a:prstGeom>
          <a:ln w="730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Metin kutusu 11"/>
          <p:cNvSpPr txBox="1"/>
          <p:nvPr/>
        </p:nvSpPr>
        <p:spPr>
          <a:xfrm>
            <a:off x="755650" y="4686300"/>
            <a:ext cx="93662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>
                <a:latin typeface="+mj-lt"/>
                <a:cs typeface="+mn-cs"/>
              </a:rPr>
              <a:t>710</a:t>
            </a:r>
            <a:endParaRPr lang="tr-TR" sz="2800" dirty="0">
              <a:latin typeface="+mj-lt"/>
              <a:cs typeface="+mn-cs"/>
            </a:endParaRPr>
          </a:p>
        </p:txBody>
      </p:sp>
      <p:cxnSp>
        <p:nvCxnSpPr>
          <p:cNvPr id="13" name="Düz Bağlayıcı 12"/>
          <p:cNvCxnSpPr/>
          <p:nvPr/>
        </p:nvCxnSpPr>
        <p:spPr>
          <a:xfrm>
            <a:off x="8243888" y="4149725"/>
            <a:ext cx="0" cy="358775"/>
          </a:xfrm>
          <a:prstGeom prst="line">
            <a:avLst/>
          </a:prstGeom>
          <a:ln w="730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Metin kutusu 13"/>
          <p:cNvSpPr txBox="1"/>
          <p:nvPr/>
        </p:nvSpPr>
        <p:spPr>
          <a:xfrm>
            <a:off x="7740650" y="4610100"/>
            <a:ext cx="792163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>
                <a:latin typeface="+mj-lt"/>
                <a:cs typeface="+mn-cs"/>
              </a:rPr>
              <a:t>720</a:t>
            </a:r>
            <a:endParaRPr lang="tr-TR" sz="2800" dirty="0">
              <a:latin typeface="+mj-lt"/>
              <a:cs typeface="+mn-cs"/>
            </a:endParaRPr>
          </a:p>
        </p:txBody>
      </p:sp>
      <p:cxnSp>
        <p:nvCxnSpPr>
          <p:cNvPr id="16" name="Düz Bağlayıcı 15"/>
          <p:cNvCxnSpPr/>
          <p:nvPr/>
        </p:nvCxnSpPr>
        <p:spPr>
          <a:xfrm>
            <a:off x="190817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Düz Bağlayıcı 17"/>
          <p:cNvCxnSpPr/>
          <p:nvPr/>
        </p:nvCxnSpPr>
        <p:spPr>
          <a:xfrm>
            <a:off x="255587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Düz Bağlayıcı 18"/>
          <p:cNvCxnSpPr/>
          <p:nvPr/>
        </p:nvCxnSpPr>
        <p:spPr>
          <a:xfrm>
            <a:off x="320357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Düz Bağlayıcı 19"/>
          <p:cNvCxnSpPr/>
          <p:nvPr/>
        </p:nvCxnSpPr>
        <p:spPr>
          <a:xfrm>
            <a:off x="385127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Düz Bağlayıcı 20"/>
          <p:cNvCxnSpPr/>
          <p:nvPr/>
        </p:nvCxnSpPr>
        <p:spPr>
          <a:xfrm>
            <a:off x="4500563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Düz Bağlayıcı 21"/>
          <p:cNvCxnSpPr/>
          <p:nvPr/>
        </p:nvCxnSpPr>
        <p:spPr>
          <a:xfrm>
            <a:off x="5219700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Düz Bağlayıcı 22"/>
          <p:cNvCxnSpPr/>
          <p:nvPr/>
        </p:nvCxnSpPr>
        <p:spPr>
          <a:xfrm>
            <a:off x="594042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Düz Bağlayıcı 23"/>
          <p:cNvCxnSpPr/>
          <p:nvPr/>
        </p:nvCxnSpPr>
        <p:spPr>
          <a:xfrm>
            <a:off x="6804025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Düz Bağlayıcı 24"/>
          <p:cNvCxnSpPr/>
          <p:nvPr/>
        </p:nvCxnSpPr>
        <p:spPr>
          <a:xfrm>
            <a:off x="7596188" y="4292600"/>
            <a:ext cx="0" cy="1444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Metin kutusu 26"/>
          <p:cNvSpPr txBox="1"/>
          <p:nvPr/>
        </p:nvSpPr>
        <p:spPr>
          <a:xfrm>
            <a:off x="1979712" y="4572813"/>
            <a:ext cx="1080120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dirty="0">
                <a:solidFill>
                  <a:srgbClr val="FF0000"/>
                </a:solidFill>
                <a:latin typeface="+mj-lt"/>
                <a:cs typeface="+mn-cs"/>
              </a:rPr>
              <a:t> </a:t>
            </a:r>
            <a:r>
              <a:rPr lang="tr-TR" sz="4000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50800" dist="50800" sx="1000" sy="1000" algn="ctr" rotWithShape="0">
                    <a:srgbClr val="000000"/>
                  </a:outerShdw>
                </a:effectLst>
                <a:latin typeface="+mj-lt"/>
                <a:cs typeface="+mn-cs"/>
              </a:rPr>
              <a:t>712</a:t>
            </a:r>
            <a:endParaRPr lang="tr-TR" sz="4000" dirty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outerShdw blurRad="50800" dist="50800" sx="1000" sy="1000" algn="ctr" rotWithShape="0">
                  <a:srgbClr val="000000"/>
                </a:outerShdw>
              </a:effectLst>
              <a:latin typeface="+mj-lt"/>
              <a:cs typeface="+mn-cs"/>
            </a:endParaRPr>
          </a:p>
        </p:txBody>
      </p:sp>
      <p:sp>
        <p:nvSpPr>
          <p:cNvPr id="28" name="Yay 27"/>
          <p:cNvSpPr/>
          <p:nvPr/>
        </p:nvSpPr>
        <p:spPr>
          <a:xfrm rot="8662491">
            <a:off x="1133475" y="4344988"/>
            <a:ext cx="1333500" cy="1052512"/>
          </a:xfrm>
          <a:prstGeom prst="arc">
            <a:avLst>
              <a:gd name="adj1" fmla="val 15019591"/>
              <a:gd name="adj2" fmla="val 0"/>
            </a:avLst>
          </a:prstGeom>
          <a:noFill/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9" name="Metin kutusu 28"/>
          <p:cNvSpPr txBox="1"/>
          <p:nvPr/>
        </p:nvSpPr>
        <p:spPr>
          <a:xfrm>
            <a:off x="1800225" y="5805488"/>
            <a:ext cx="5759450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800" dirty="0">
                <a:latin typeface="+mj-lt"/>
                <a:cs typeface="+mn-cs"/>
              </a:rPr>
              <a:t>Yaklaşık 710 </a:t>
            </a:r>
            <a:endParaRPr lang="tr-TR" sz="4800" dirty="0">
              <a:latin typeface="+mj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Akış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Akış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77</TotalTime>
  <Words>40</Words>
  <Application>Microsoft Office PowerPoint</Application>
  <PresentationFormat>Ekran Gösterisi (4:3)</PresentationFormat>
  <Paragraphs>30</Paragraphs>
  <Slides>11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Tasarım Şablonu</vt:lpstr>
      </vt:variant>
      <vt:variant>
        <vt:i4>4</vt:i4>
      </vt:variant>
      <vt:variant>
        <vt:lpstr>Slayt Başlıkları</vt:lpstr>
      </vt:variant>
      <vt:variant>
        <vt:i4>11</vt:i4>
      </vt:variant>
    </vt:vector>
  </HeadingPairs>
  <TitlesOfParts>
    <vt:vector size="19" baseType="lpstr">
      <vt:lpstr>Constantia</vt:lpstr>
      <vt:lpstr>Arial</vt:lpstr>
      <vt:lpstr>Calibri</vt:lpstr>
      <vt:lpstr>Wingdings 2</vt:lpstr>
      <vt:lpstr>Akış</vt:lpstr>
      <vt:lpstr>Akış</vt:lpstr>
      <vt:lpstr>Akış</vt:lpstr>
      <vt:lpstr>Akış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</vt:vector>
  </TitlesOfParts>
  <Company>By NeC ® 2010 | Katilimsiz.Com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 Yakın Onluğa Yuvarlama</dc:title>
  <dc:creator>6nay</dc:creator>
  <cp:lastModifiedBy>edanur</cp:lastModifiedBy>
  <cp:revision>8</cp:revision>
  <dcterms:created xsi:type="dcterms:W3CDTF">2010-10-19T08:07:04Z</dcterms:created>
  <dcterms:modified xsi:type="dcterms:W3CDTF">2010-10-21T17:36:30Z</dcterms:modified>
</cp:coreProperties>
</file>